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3" r:id="rId4"/>
    <p:sldId id="258" r:id="rId5"/>
    <p:sldId id="260" r:id="rId6"/>
    <p:sldId id="264" r:id="rId7"/>
    <p:sldId id="259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75023-7220-434C-83B2-FE7C7DA4633A}" type="doc">
      <dgm:prSet loTypeId="urn:microsoft.com/office/officeart/2005/8/layout/cycle1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D8E5E92-1830-43D9-A966-22FCFCE827ED}">
      <dgm:prSet phldrT="[Testo]" custT="1"/>
      <dgm:spPr/>
      <dgm:t>
        <a:bodyPr/>
        <a:lstStyle/>
        <a:p>
          <a:endParaRPr lang="it-IT" sz="2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Realizzazione</a:t>
          </a:r>
          <a:endParaRPr lang="it-I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BA99B0-E257-44D0-B681-F423E1149A23}" type="parTrans" cxnId="{ED1F894B-0B09-4CF3-97DD-8B232C4B38F9}">
      <dgm:prSet/>
      <dgm:spPr/>
      <dgm:t>
        <a:bodyPr/>
        <a:lstStyle/>
        <a:p>
          <a:endParaRPr lang="it-IT"/>
        </a:p>
      </dgm:t>
    </dgm:pt>
    <dgm:pt modelId="{89ACFD60-0E9D-4011-8D31-5A47BFA2C967}" type="sibTrans" cxnId="{ED1F894B-0B09-4CF3-97DD-8B232C4B38F9}">
      <dgm:prSet/>
      <dgm:spPr/>
      <dgm:t>
        <a:bodyPr/>
        <a:lstStyle/>
        <a:p>
          <a:endParaRPr lang="it-IT"/>
        </a:p>
      </dgm:t>
    </dgm:pt>
    <dgm:pt modelId="{861C1B43-DAFD-444C-B5F4-97409AE7C2B6}">
      <dgm:prSet phldrT="[Testo]" custT="1"/>
      <dgm:spPr/>
      <dgm:t>
        <a:bodyPr/>
        <a:lstStyle/>
        <a:p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Monitoraggio</a:t>
          </a:r>
          <a:endParaRPr lang="it-I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F0CB4-E155-4D5C-9E00-259284CC2645}" type="parTrans" cxnId="{274614BC-9682-4F4E-BA02-6E64445D0E36}">
      <dgm:prSet/>
      <dgm:spPr/>
      <dgm:t>
        <a:bodyPr/>
        <a:lstStyle/>
        <a:p>
          <a:endParaRPr lang="it-IT"/>
        </a:p>
      </dgm:t>
    </dgm:pt>
    <dgm:pt modelId="{5D404332-B6F0-43E7-987F-C7E2B172F24E}" type="sibTrans" cxnId="{274614BC-9682-4F4E-BA02-6E64445D0E36}">
      <dgm:prSet/>
      <dgm:spPr/>
      <dgm:t>
        <a:bodyPr/>
        <a:lstStyle/>
        <a:p>
          <a:endParaRPr lang="it-IT"/>
        </a:p>
      </dgm:t>
    </dgm:pt>
    <dgm:pt modelId="{AB1EC831-2CEA-45B0-95A7-61F05BD489E4}">
      <dgm:prSet phldrT="[Testo]" custT="1"/>
      <dgm:spPr/>
      <dgm:t>
        <a:bodyPr/>
        <a:lstStyle/>
        <a:p>
          <a:r>
            <a:rPr lang="it-I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Riesame e</a:t>
          </a:r>
        </a:p>
        <a:p>
          <a:r>
            <a:rPr lang="it-I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Miglioramento</a:t>
          </a:r>
          <a:endParaRPr lang="it-IT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E4DBB-E04D-4A9B-91A8-2A6AFDC8207A}" type="parTrans" cxnId="{FBB677FE-90F9-4538-9317-B04929B57798}">
      <dgm:prSet/>
      <dgm:spPr/>
      <dgm:t>
        <a:bodyPr/>
        <a:lstStyle/>
        <a:p>
          <a:endParaRPr lang="it-IT"/>
        </a:p>
      </dgm:t>
    </dgm:pt>
    <dgm:pt modelId="{63403F32-862F-4B88-9813-81658B3CADC6}" type="sibTrans" cxnId="{FBB677FE-90F9-4538-9317-B04929B57798}">
      <dgm:prSet/>
      <dgm:spPr/>
      <dgm:t>
        <a:bodyPr/>
        <a:lstStyle/>
        <a:p>
          <a:endParaRPr lang="it-IT"/>
        </a:p>
      </dgm:t>
    </dgm:pt>
    <dgm:pt modelId="{83C849AB-E494-4601-B124-E0D0210C7151}" type="pres">
      <dgm:prSet presAssocID="{FCD75023-7220-434C-83B2-FE7C7DA463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A8A37E2-5542-4973-B03F-6878203621F5}" type="pres">
      <dgm:prSet presAssocID="{0D8E5E92-1830-43D9-A966-22FCFCE827ED}" presName="dummy" presStyleCnt="0"/>
      <dgm:spPr/>
      <dgm:t>
        <a:bodyPr/>
        <a:lstStyle/>
        <a:p>
          <a:endParaRPr lang="it-IT"/>
        </a:p>
      </dgm:t>
    </dgm:pt>
    <dgm:pt modelId="{22A2F138-7F45-49EC-AF8C-C2F73F322D24}" type="pres">
      <dgm:prSet presAssocID="{0D8E5E92-1830-43D9-A966-22FCFCE827ED}" presName="node" presStyleLbl="revTx" presStyleIdx="0" presStyleCnt="3" custRadScaleRad="78856" custRadScaleInc="-179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A6CB59-DDDD-4912-ABC2-4E85C38C993F}" type="pres">
      <dgm:prSet presAssocID="{89ACFD60-0E9D-4011-8D31-5A47BFA2C967}" presName="sibTrans" presStyleLbl="node1" presStyleIdx="0" presStyleCnt="3" custLinFactNeighborX="99"/>
      <dgm:spPr/>
      <dgm:t>
        <a:bodyPr/>
        <a:lstStyle/>
        <a:p>
          <a:endParaRPr lang="it-IT"/>
        </a:p>
      </dgm:t>
    </dgm:pt>
    <dgm:pt modelId="{755489F5-D6E4-49B4-970E-AC4014C3E7C7}" type="pres">
      <dgm:prSet presAssocID="{861C1B43-DAFD-444C-B5F4-97409AE7C2B6}" presName="dummy" presStyleCnt="0"/>
      <dgm:spPr/>
      <dgm:t>
        <a:bodyPr/>
        <a:lstStyle/>
        <a:p>
          <a:endParaRPr lang="it-IT"/>
        </a:p>
      </dgm:t>
    </dgm:pt>
    <dgm:pt modelId="{8EB1D2E9-AEB0-44DC-88DD-FB0C0E232E5F}" type="pres">
      <dgm:prSet presAssocID="{861C1B43-DAFD-444C-B5F4-97409AE7C2B6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B88ACE-E66C-4C30-A272-B6E4B328D14E}" type="pres">
      <dgm:prSet presAssocID="{5D404332-B6F0-43E7-987F-C7E2B172F24E}" presName="sibTrans" presStyleLbl="node1" presStyleIdx="1" presStyleCnt="3"/>
      <dgm:spPr/>
      <dgm:t>
        <a:bodyPr/>
        <a:lstStyle/>
        <a:p>
          <a:endParaRPr lang="it-IT"/>
        </a:p>
      </dgm:t>
    </dgm:pt>
    <dgm:pt modelId="{7B6756B2-D384-4DA6-A255-0336F9C4BF3D}" type="pres">
      <dgm:prSet presAssocID="{AB1EC831-2CEA-45B0-95A7-61F05BD489E4}" presName="dummy" presStyleCnt="0"/>
      <dgm:spPr/>
      <dgm:t>
        <a:bodyPr/>
        <a:lstStyle/>
        <a:p>
          <a:endParaRPr lang="it-IT"/>
        </a:p>
      </dgm:t>
    </dgm:pt>
    <dgm:pt modelId="{DEF9D8B6-6D80-4957-A127-F372524BB5FD}" type="pres">
      <dgm:prSet presAssocID="{AB1EC831-2CEA-45B0-95A7-61F05BD489E4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34AC16-EA8D-4321-A552-F597C7DEBECC}" type="pres">
      <dgm:prSet presAssocID="{63403F32-862F-4B88-9813-81658B3CADC6}" presName="sibTrans" presStyleLbl="node1" presStyleIdx="2" presStyleCnt="3" custLinFactNeighborX="5309" custLinFactNeighborY="2456"/>
      <dgm:spPr/>
      <dgm:t>
        <a:bodyPr/>
        <a:lstStyle/>
        <a:p>
          <a:endParaRPr lang="it-IT"/>
        </a:p>
      </dgm:t>
    </dgm:pt>
  </dgm:ptLst>
  <dgm:cxnLst>
    <dgm:cxn modelId="{AB9E5923-7AED-4412-96EB-76A3F0B5230C}" type="presOf" srcId="{AB1EC831-2CEA-45B0-95A7-61F05BD489E4}" destId="{DEF9D8B6-6D80-4957-A127-F372524BB5FD}" srcOrd="0" destOrd="0" presId="urn:microsoft.com/office/officeart/2005/8/layout/cycle1"/>
    <dgm:cxn modelId="{ED1F894B-0B09-4CF3-97DD-8B232C4B38F9}" srcId="{FCD75023-7220-434C-83B2-FE7C7DA4633A}" destId="{0D8E5E92-1830-43D9-A966-22FCFCE827ED}" srcOrd="0" destOrd="0" parTransId="{60BA99B0-E257-44D0-B681-F423E1149A23}" sibTransId="{89ACFD60-0E9D-4011-8D31-5A47BFA2C967}"/>
    <dgm:cxn modelId="{CBED4192-FF8A-43F3-8CEC-79862EA8F279}" type="presOf" srcId="{5D404332-B6F0-43E7-987F-C7E2B172F24E}" destId="{BEB88ACE-E66C-4C30-A272-B6E4B328D14E}" srcOrd="0" destOrd="0" presId="urn:microsoft.com/office/officeart/2005/8/layout/cycle1"/>
    <dgm:cxn modelId="{B40C5F1E-ED5B-4BB2-9B81-E87C3B51F45C}" type="presOf" srcId="{0D8E5E92-1830-43D9-A966-22FCFCE827ED}" destId="{22A2F138-7F45-49EC-AF8C-C2F73F322D24}" srcOrd="0" destOrd="0" presId="urn:microsoft.com/office/officeart/2005/8/layout/cycle1"/>
    <dgm:cxn modelId="{FBB677FE-90F9-4538-9317-B04929B57798}" srcId="{FCD75023-7220-434C-83B2-FE7C7DA4633A}" destId="{AB1EC831-2CEA-45B0-95A7-61F05BD489E4}" srcOrd="2" destOrd="0" parTransId="{CE8E4DBB-E04D-4A9B-91A8-2A6AFDC8207A}" sibTransId="{63403F32-862F-4B88-9813-81658B3CADC6}"/>
    <dgm:cxn modelId="{EBAF7BF7-FC46-4517-8438-E18D6D5D10FE}" type="presOf" srcId="{63403F32-862F-4B88-9813-81658B3CADC6}" destId="{EA34AC16-EA8D-4321-A552-F597C7DEBECC}" srcOrd="0" destOrd="0" presId="urn:microsoft.com/office/officeart/2005/8/layout/cycle1"/>
    <dgm:cxn modelId="{274614BC-9682-4F4E-BA02-6E64445D0E36}" srcId="{FCD75023-7220-434C-83B2-FE7C7DA4633A}" destId="{861C1B43-DAFD-444C-B5F4-97409AE7C2B6}" srcOrd="1" destOrd="0" parTransId="{408F0CB4-E155-4D5C-9E00-259284CC2645}" sibTransId="{5D404332-B6F0-43E7-987F-C7E2B172F24E}"/>
    <dgm:cxn modelId="{8972DA79-77F3-4153-BE02-D02D282D687F}" type="presOf" srcId="{89ACFD60-0E9D-4011-8D31-5A47BFA2C967}" destId="{0DA6CB59-DDDD-4912-ABC2-4E85C38C993F}" srcOrd="0" destOrd="0" presId="urn:microsoft.com/office/officeart/2005/8/layout/cycle1"/>
    <dgm:cxn modelId="{97BB0F94-52B1-4BFC-9831-2C4E3D29A24D}" type="presOf" srcId="{861C1B43-DAFD-444C-B5F4-97409AE7C2B6}" destId="{8EB1D2E9-AEB0-44DC-88DD-FB0C0E232E5F}" srcOrd="0" destOrd="0" presId="urn:microsoft.com/office/officeart/2005/8/layout/cycle1"/>
    <dgm:cxn modelId="{BC7F6D4A-91B2-4CFA-96D5-D9CC3031AD5A}" type="presOf" srcId="{FCD75023-7220-434C-83B2-FE7C7DA4633A}" destId="{83C849AB-E494-4601-B124-E0D0210C7151}" srcOrd="0" destOrd="0" presId="urn:microsoft.com/office/officeart/2005/8/layout/cycle1"/>
    <dgm:cxn modelId="{EB78209E-5DB8-4061-AC63-05BCB2208B44}" type="presParOf" srcId="{83C849AB-E494-4601-B124-E0D0210C7151}" destId="{7A8A37E2-5542-4973-B03F-6878203621F5}" srcOrd="0" destOrd="0" presId="urn:microsoft.com/office/officeart/2005/8/layout/cycle1"/>
    <dgm:cxn modelId="{4DD014E7-DD4F-4CD0-A2FF-59FB55742447}" type="presParOf" srcId="{83C849AB-E494-4601-B124-E0D0210C7151}" destId="{22A2F138-7F45-49EC-AF8C-C2F73F322D24}" srcOrd="1" destOrd="0" presId="urn:microsoft.com/office/officeart/2005/8/layout/cycle1"/>
    <dgm:cxn modelId="{52D0A7EF-F3F7-42D5-8660-33D30E5A5494}" type="presParOf" srcId="{83C849AB-E494-4601-B124-E0D0210C7151}" destId="{0DA6CB59-DDDD-4912-ABC2-4E85C38C993F}" srcOrd="2" destOrd="0" presId="urn:microsoft.com/office/officeart/2005/8/layout/cycle1"/>
    <dgm:cxn modelId="{F7C88C46-721E-4B79-AFD5-57DDD1599D6C}" type="presParOf" srcId="{83C849AB-E494-4601-B124-E0D0210C7151}" destId="{755489F5-D6E4-49B4-970E-AC4014C3E7C7}" srcOrd="3" destOrd="0" presId="urn:microsoft.com/office/officeart/2005/8/layout/cycle1"/>
    <dgm:cxn modelId="{8FD21320-E00E-473F-9E85-97F9FE977E4C}" type="presParOf" srcId="{83C849AB-E494-4601-B124-E0D0210C7151}" destId="{8EB1D2E9-AEB0-44DC-88DD-FB0C0E232E5F}" srcOrd="4" destOrd="0" presId="urn:microsoft.com/office/officeart/2005/8/layout/cycle1"/>
    <dgm:cxn modelId="{4BD7A29C-0DE6-4681-B650-0A4E9645B8FC}" type="presParOf" srcId="{83C849AB-E494-4601-B124-E0D0210C7151}" destId="{BEB88ACE-E66C-4C30-A272-B6E4B328D14E}" srcOrd="5" destOrd="0" presId="urn:microsoft.com/office/officeart/2005/8/layout/cycle1"/>
    <dgm:cxn modelId="{A6902D72-6DF5-4682-B495-74EFD316875F}" type="presParOf" srcId="{83C849AB-E494-4601-B124-E0D0210C7151}" destId="{7B6756B2-D384-4DA6-A255-0336F9C4BF3D}" srcOrd="6" destOrd="0" presId="urn:microsoft.com/office/officeart/2005/8/layout/cycle1"/>
    <dgm:cxn modelId="{24E2A8B0-127E-4248-A036-3D65FBDBAB74}" type="presParOf" srcId="{83C849AB-E494-4601-B124-E0D0210C7151}" destId="{DEF9D8B6-6D80-4957-A127-F372524BB5FD}" srcOrd="7" destOrd="0" presId="urn:microsoft.com/office/officeart/2005/8/layout/cycle1"/>
    <dgm:cxn modelId="{9505BAD7-DD4C-4FDF-BF29-1D71330B2C6A}" type="presParOf" srcId="{83C849AB-E494-4601-B124-E0D0210C7151}" destId="{EA34AC16-EA8D-4321-A552-F597C7DEBECC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75023-7220-434C-83B2-FE7C7DA4633A}" type="doc">
      <dgm:prSet loTypeId="urn:microsoft.com/office/officeart/2005/8/layout/cycle1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D8E5E92-1830-43D9-A966-22FCFCE827ED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REALIZZAZIONE</a:t>
          </a:r>
          <a:endParaRPr lang="it-IT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BA99B0-E257-44D0-B681-F423E1149A23}" type="parTrans" cxnId="{ED1F894B-0B09-4CF3-97DD-8B232C4B38F9}">
      <dgm:prSet/>
      <dgm:spPr/>
      <dgm:t>
        <a:bodyPr/>
        <a:lstStyle/>
        <a:p>
          <a:endParaRPr lang="it-IT"/>
        </a:p>
      </dgm:t>
    </dgm:pt>
    <dgm:pt modelId="{89ACFD60-0E9D-4011-8D31-5A47BFA2C967}" type="sibTrans" cxnId="{ED1F894B-0B09-4CF3-97DD-8B232C4B38F9}">
      <dgm:prSet/>
      <dgm:spPr/>
      <dgm:t>
        <a:bodyPr/>
        <a:lstStyle/>
        <a:p>
          <a:endParaRPr lang="it-IT"/>
        </a:p>
      </dgm:t>
    </dgm:pt>
    <dgm:pt modelId="{861C1B43-DAFD-444C-B5F4-97409AE7C2B6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MONITORAGGIO</a:t>
          </a:r>
          <a:endParaRPr lang="it-IT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F0CB4-E155-4D5C-9E00-259284CC2645}" type="parTrans" cxnId="{274614BC-9682-4F4E-BA02-6E64445D0E36}">
      <dgm:prSet/>
      <dgm:spPr/>
      <dgm:t>
        <a:bodyPr/>
        <a:lstStyle/>
        <a:p>
          <a:endParaRPr lang="it-IT"/>
        </a:p>
      </dgm:t>
    </dgm:pt>
    <dgm:pt modelId="{5D404332-B6F0-43E7-987F-C7E2B172F24E}" type="sibTrans" cxnId="{274614BC-9682-4F4E-BA02-6E64445D0E36}">
      <dgm:prSet/>
      <dgm:spPr/>
      <dgm:t>
        <a:bodyPr/>
        <a:lstStyle/>
        <a:p>
          <a:endParaRPr lang="it-IT"/>
        </a:p>
      </dgm:t>
    </dgm:pt>
    <dgm:pt modelId="{AB1EC831-2CEA-45B0-95A7-61F05BD489E4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RIESAME E </a:t>
          </a:r>
          <a:r>
            <a:rPr lang="it-IT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MIGLIORAMENTO</a:t>
          </a:r>
          <a:endParaRPr lang="it-IT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E4DBB-E04D-4A9B-91A8-2A6AFDC8207A}" type="parTrans" cxnId="{FBB677FE-90F9-4538-9317-B04929B57798}">
      <dgm:prSet/>
      <dgm:spPr/>
      <dgm:t>
        <a:bodyPr/>
        <a:lstStyle/>
        <a:p>
          <a:endParaRPr lang="it-IT"/>
        </a:p>
      </dgm:t>
    </dgm:pt>
    <dgm:pt modelId="{63403F32-862F-4B88-9813-81658B3CADC6}" type="sibTrans" cxnId="{FBB677FE-90F9-4538-9317-B04929B57798}">
      <dgm:prSet/>
      <dgm:spPr/>
      <dgm:t>
        <a:bodyPr/>
        <a:lstStyle/>
        <a:p>
          <a:endParaRPr lang="it-IT"/>
        </a:p>
      </dgm:t>
    </dgm:pt>
    <dgm:pt modelId="{83C849AB-E494-4601-B124-E0D0210C7151}" type="pres">
      <dgm:prSet presAssocID="{FCD75023-7220-434C-83B2-FE7C7DA463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A8A37E2-5542-4973-B03F-6878203621F5}" type="pres">
      <dgm:prSet presAssocID="{0D8E5E92-1830-43D9-A966-22FCFCE827ED}" presName="dummy" presStyleCnt="0"/>
      <dgm:spPr/>
      <dgm:t>
        <a:bodyPr/>
        <a:lstStyle/>
        <a:p>
          <a:endParaRPr lang="it-IT"/>
        </a:p>
      </dgm:t>
    </dgm:pt>
    <dgm:pt modelId="{22A2F138-7F45-49EC-AF8C-C2F73F322D24}" type="pres">
      <dgm:prSet presAssocID="{0D8E5E92-1830-43D9-A966-22FCFCE827ED}" presName="node" presStyleLbl="revTx" presStyleIdx="0" presStyleCnt="3" custRadScaleRad="78856" custRadScaleInc="-179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A6CB59-DDDD-4912-ABC2-4E85C38C993F}" type="pres">
      <dgm:prSet presAssocID="{89ACFD60-0E9D-4011-8D31-5A47BFA2C967}" presName="sibTrans" presStyleLbl="node1" presStyleIdx="0" presStyleCnt="3"/>
      <dgm:spPr/>
      <dgm:t>
        <a:bodyPr/>
        <a:lstStyle/>
        <a:p>
          <a:endParaRPr lang="it-IT"/>
        </a:p>
      </dgm:t>
    </dgm:pt>
    <dgm:pt modelId="{755489F5-D6E4-49B4-970E-AC4014C3E7C7}" type="pres">
      <dgm:prSet presAssocID="{861C1B43-DAFD-444C-B5F4-97409AE7C2B6}" presName="dummy" presStyleCnt="0"/>
      <dgm:spPr/>
      <dgm:t>
        <a:bodyPr/>
        <a:lstStyle/>
        <a:p>
          <a:endParaRPr lang="it-IT"/>
        </a:p>
      </dgm:t>
    </dgm:pt>
    <dgm:pt modelId="{8EB1D2E9-AEB0-44DC-88DD-FB0C0E232E5F}" type="pres">
      <dgm:prSet presAssocID="{861C1B43-DAFD-444C-B5F4-97409AE7C2B6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B88ACE-E66C-4C30-A272-B6E4B328D14E}" type="pres">
      <dgm:prSet presAssocID="{5D404332-B6F0-43E7-987F-C7E2B172F24E}" presName="sibTrans" presStyleLbl="node1" presStyleIdx="1" presStyleCnt="3"/>
      <dgm:spPr/>
      <dgm:t>
        <a:bodyPr/>
        <a:lstStyle/>
        <a:p>
          <a:endParaRPr lang="it-IT"/>
        </a:p>
      </dgm:t>
    </dgm:pt>
    <dgm:pt modelId="{7B6756B2-D384-4DA6-A255-0336F9C4BF3D}" type="pres">
      <dgm:prSet presAssocID="{AB1EC831-2CEA-45B0-95A7-61F05BD489E4}" presName="dummy" presStyleCnt="0"/>
      <dgm:spPr/>
      <dgm:t>
        <a:bodyPr/>
        <a:lstStyle/>
        <a:p>
          <a:endParaRPr lang="it-IT"/>
        </a:p>
      </dgm:t>
    </dgm:pt>
    <dgm:pt modelId="{DEF9D8B6-6D80-4957-A127-F372524BB5FD}" type="pres">
      <dgm:prSet presAssocID="{AB1EC831-2CEA-45B0-95A7-61F05BD489E4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34AC16-EA8D-4321-A552-F597C7DEBECC}" type="pres">
      <dgm:prSet presAssocID="{63403F32-862F-4B88-9813-81658B3CADC6}" presName="sibTrans" presStyleLbl="node1" presStyleIdx="2" presStyleCnt="3" custLinFactNeighborX="5309" custLinFactNeighborY="2456"/>
      <dgm:spPr/>
      <dgm:t>
        <a:bodyPr/>
        <a:lstStyle/>
        <a:p>
          <a:endParaRPr lang="it-IT"/>
        </a:p>
      </dgm:t>
    </dgm:pt>
  </dgm:ptLst>
  <dgm:cxnLst>
    <dgm:cxn modelId="{1252CB39-C43C-4F21-AD5F-C088E96B5867}" type="presOf" srcId="{5D404332-B6F0-43E7-987F-C7E2B172F24E}" destId="{BEB88ACE-E66C-4C30-A272-B6E4B328D14E}" srcOrd="0" destOrd="0" presId="urn:microsoft.com/office/officeart/2005/8/layout/cycle1"/>
    <dgm:cxn modelId="{ED1F894B-0B09-4CF3-97DD-8B232C4B38F9}" srcId="{FCD75023-7220-434C-83B2-FE7C7DA4633A}" destId="{0D8E5E92-1830-43D9-A966-22FCFCE827ED}" srcOrd="0" destOrd="0" parTransId="{60BA99B0-E257-44D0-B681-F423E1149A23}" sibTransId="{89ACFD60-0E9D-4011-8D31-5A47BFA2C967}"/>
    <dgm:cxn modelId="{FD67A065-7B55-4912-A565-B0867B77548D}" type="presOf" srcId="{89ACFD60-0E9D-4011-8D31-5A47BFA2C967}" destId="{0DA6CB59-DDDD-4912-ABC2-4E85C38C993F}" srcOrd="0" destOrd="0" presId="urn:microsoft.com/office/officeart/2005/8/layout/cycle1"/>
    <dgm:cxn modelId="{B6C451C1-6AD6-4F0E-AB9E-80403591A667}" type="presOf" srcId="{AB1EC831-2CEA-45B0-95A7-61F05BD489E4}" destId="{DEF9D8B6-6D80-4957-A127-F372524BB5FD}" srcOrd="0" destOrd="0" presId="urn:microsoft.com/office/officeart/2005/8/layout/cycle1"/>
    <dgm:cxn modelId="{BD17633E-D5E6-4661-A838-E5CBA2364934}" type="presOf" srcId="{861C1B43-DAFD-444C-B5F4-97409AE7C2B6}" destId="{8EB1D2E9-AEB0-44DC-88DD-FB0C0E232E5F}" srcOrd="0" destOrd="0" presId="urn:microsoft.com/office/officeart/2005/8/layout/cycle1"/>
    <dgm:cxn modelId="{FBB677FE-90F9-4538-9317-B04929B57798}" srcId="{FCD75023-7220-434C-83B2-FE7C7DA4633A}" destId="{AB1EC831-2CEA-45B0-95A7-61F05BD489E4}" srcOrd="2" destOrd="0" parTransId="{CE8E4DBB-E04D-4A9B-91A8-2A6AFDC8207A}" sibTransId="{63403F32-862F-4B88-9813-81658B3CADC6}"/>
    <dgm:cxn modelId="{274614BC-9682-4F4E-BA02-6E64445D0E36}" srcId="{FCD75023-7220-434C-83B2-FE7C7DA4633A}" destId="{861C1B43-DAFD-444C-B5F4-97409AE7C2B6}" srcOrd="1" destOrd="0" parTransId="{408F0CB4-E155-4D5C-9E00-259284CC2645}" sibTransId="{5D404332-B6F0-43E7-987F-C7E2B172F24E}"/>
    <dgm:cxn modelId="{367D938C-F578-4C72-AB4E-E821CDA34163}" type="presOf" srcId="{FCD75023-7220-434C-83B2-FE7C7DA4633A}" destId="{83C849AB-E494-4601-B124-E0D0210C7151}" srcOrd="0" destOrd="0" presId="urn:microsoft.com/office/officeart/2005/8/layout/cycle1"/>
    <dgm:cxn modelId="{9C460ABB-289F-46C3-BDCF-B4A55B66C247}" type="presOf" srcId="{63403F32-862F-4B88-9813-81658B3CADC6}" destId="{EA34AC16-EA8D-4321-A552-F597C7DEBECC}" srcOrd="0" destOrd="0" presId="urn:microsoft.com/office/officeart/2005/8/layout/cycle1"/>
    <dgm:cxn modelId="{5BF6DF9C-E367-4DF1-AED9-BC18EB729B87}" type="presOf" srcId="{0D8E5E92-1830-43D9-A966-22FCFCE827ED}" destId="{22A2F138-7F45-49EC-AF8C-C2F73F322D24}" srcOrd="0" destOrd="0" presId="urn:microsoft.com/office/officeart/2005/8/layout/cycle1"/>
    <dgm:cxn modelId="{20BD11B1-8C90-49BB-BE9D-B1DAD5CE683F}" type="presParOf" srcId="{83C849AB-E494-4601-B124-E0D0210C7151}" destId="{7A8A37E2-5542-4973-B03F-6878203621F5}" srcOrd="0" destOrd="0" presId="urn:microsoft.com/office/officeart/2005/8/layout/cycle1"/>
    <dgm:cxn modelId="{D244F555-81CA-4551-9B47-C1124EF18460}" type="presParOf" srcId="{83C849AB-E494-4601-B124-E0D0210C7151}" destId="{22A2F138-7F45-49EC-AF8C-C2F73F322D24}" srcOrd="1" destOrd="0" presId="urn:microsoft.com/office/officeart/2005/8/layout/cycle1"/>
    <dgm:cxn modelId="{8F965FD4-568D-4C25-A0BA-91C6C78FCFA8}" type="presParOf" srcId="{83C849AB-E494-4601-B124-E0D0210C7151}" destId="{0DA6CB59-DDDD-4912-ABC2-4E85C38C993F}" srcOrd="2" destOrd="0" presId="urn:microsoft.com/office/officeart/2005/8/layout/cycle1"/>
    <dgm:cxn modelId="{A5D55060-831C-4788-8FC3-B30B5AA84DA6}" type="presParOf" srcId="{83C849AB-E494-4601-B124-E0D0210C7151}" destId="{755489F5-D6E4-49B4-970E-AC4014C3E7C7}" srcOrd="3" destOrd="0" presId="urn:microsoft.com/office/officeart/2005/8/layout/cycle1"/>
    <dgm:cxn modelId="{27481BF3-BC56-4404-BEEE-6B2A0FEFCE9D}" type="presParOf" srcId="{83C849AB-E494-4601-B124-E0D0210C7151}" destId="{8EB1D2E9-AEB0-44DC-88DD-FB0C0E232E5F}" srcOrd="4" destOrd="0" presId="urn:microsoft.com/office/officeart/2005/8/layout/cycle1"/>
    <dgm:cxn modelId="{7E3295B1-A0C5-47F7-B7DF-76F9C73B202A}" type="presParOf" srcId="{83C849AB-E494-4601-B124-E0D0210C7151}" destId="{BEB88ACE-E66C-4C30-A272-B6E4B328D14E}" srcOrd="5" destOrd="0" presId="urn:microsoft.com/office/officeart/2005/8/layout/cycle1"/>
    <dgm:cxn modelId="{F4A36B8D-425E-46DA-A45E-C6D33BCA7013}" type="presParOf" srcId="{83C849AB-E494-4601-B124-E0D0210C7151}" destId="{7B6756B2-D384-4DA6-A255-0336F9C4BF3D}" srcOrd="6" destOrd="0" presId="urn:microsoft.com/office/officeart/2005/8/layout/cycle1"/>
    <dgm:cxn modelId="{A67805E2-8A88-4054-AADE-3D1A906BBB7F}" type="presParOf" srcId="{83C849AB-E494-4601-B124-E0D0210C7151}" destId="{DEF9D8B6-6D80-4957-A127-F372524BB5FD}" srcOrd="7" destOrd="0" presId="urn:microsoft.com/office/officeart/2005/8/layout/cycle1"/>
    <dgm:cxn modelId="{ECBB4640-0266-4622-BFCC-EC6B2F47976B}" type="presParOf" srcId="{83C849AB-E494-4601-B124-E0D0210C7151}" destId="{EA34AC16-EA8D-4321-A552-F597C7DEBECC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D75023-7220-434C-83B2-FE7C7DA4633A}" type="doc">
      <dgm:prSet loTypeId="urn:microsoft.com/office/officeart/2005/8/layout/cycle1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D8E5E92-1830-43D9-A966-22FCFCE827ED}">
      <dgm:prSet phldrT="[Testo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Realizzazione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BA99B0-E257-44D0-B681-F423E1149A23}" type="parTrans" cxnId="{ED1F894B-0B09-4CF3-97DD-8B232C4B38F9}">
      <dgm:prSet/>
      <dgm:spPr/>
      <dgm:t>
        <a:bodyPr/>
        <a:lstStyle/>
        <a:p>
          <a:endParaRPr lang="it-IT"/>
        </a:p>
      </dgm:t>
    </dgm:pt>
    <dgm:pt modelId="{89ACFD60-0E9D-4011-8D31-5A47BFA2C967}" type="sibTrans" cxnId="{ED1F894B-0B09-4CF3-97DD-8B232C4B38F9}">
      <dgm:prSet/>
      <dgm:spPr/>
      <dgm:t>
        <a:bodyPr/>
        <a:lstStyle/>
        <a:p>
          <a:endParaRPr lang="it-IT"/>
        </a:p>
      </dgm:t>
    </dgm:pt>
    <dgm:pt modelId="{861C1B43-DAFD-444C-B5F4-97409AE7C2B6}">
      <dgm:prSet phldrT="[Testo]"/>
      <dgm:spPr/>
      <dgm:t>
        <a:bodyPr/>
        <a:lstStyle/>
        <a:p>
          <a:r>
            <a:rPr lang="it-IT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Monitoraggio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F0CB4-E155-4D5C-9E00-259284CC2645}" type="parTrans" cxnId="{274614BC-9682-4F4E-BA02-6E64445D0E36}">
      <dgm:prSet/>
      <dgm:spPr/>
      <dgm:t>
        <a:bodyPr/>
        <a:lstStyle/>
        <a:p>
          <a:endParaRPr lang="it-IT"/>
        </a:p>
      </dgm:t>
    </dgm:pt>
    <dgm:pt modelId="{5D404332-B6F0-43E7-987F-C7E2B172F24E}" type="sibTrans" cxnId="{274614BC-9682-4F4E-BA02-6E64445D0E36}">
      <dgm:prSet/>
      <dgm:spPr/>
      <dgm:t>
        <a:bodyPr/>
        <a:lstStyle/>
        <a:p>
          <a:endParaRPr lang="it-IT"/>
        </a:p>
      </dgm:t>
    </dgm:pt>
    <dgm:pt modelId="{AB1EC831-2CEA-45B0-95A7-61F05BD489E4}">
      <dgm:prSet phldrT="[Testo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Riesame e</a:t>
          </a:r>
        </a:p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Miglioramento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E4DBB-E04D-4A9B-91A8-2A6AFDC8207A}" type="parTrans" cxnId="{FBB677FE-90F9-4538-9317-B04929B57798}">
      <dgm:prSet/>
      <dgm:spPr/>
      <dgm:t>
        <a:bodyPr/>
        <a:lstStyle/>
        <a:p>
          <a:endParaRPr lang="it-IT"/>
        </a:p>
      </dgm:t>
    </dgm:pt>
    <dgm:pt modelId="{63403F32-862F-4B88-9813-81658B3CADC6}" type="sibTrans" cxnId="{FBB677FE-90F9-4538-9317-B04929B57798}">
      <dgm:prSet/>
      <dgm:spPr/>
      <dgm:t>
        <a:bodyPr/>
        <a:lstStyle/>
        <a:p>
          <a:endParaRPr lang="it-IT"/>
        </a:p>
      </dgm:t>
    </dgm:pt>
    <dgm:pt modelId="{83C849AB-E494-4601-B124-E0D0210C7151}" type="pres">
      <dgm:prSet presAssocID="{FCD75023-7220-434C-83B2-FE7C7DA463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A8A37E2-5542-4973-B03F-6878203621F5}" type="pres">
      <dgm:prSet presAssocID="{0D8E5E92-1830-43D9-A966-22FCFCE827ED}" presName="dummy" presStyleCnt="0"/>
      <dgm:spPr/>
      <dgm:t>
        <a:bodyPr/>
        <a:lstStyle/>
        <a:p>
          <a:endParaRPr lang="it-IT"/>
        </a:p>
      </dgm:t>
    </dgm:pt>
    <dgm:pt modelId="{22A2F138-7F45-49EC-AF8C-C2F73F322D24}" type="pres">
      <dgm:prSet presAssocID="{0D8E5E92-1830-43D9-A966-22FCFCE827ED}" presName="node" presStyleLbl="revTx" presStyleIdx="0" presStyleCnt="3" custRadScaleRad="78856" custRadScaleInc="-179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A6CB59-DDDD-4912-ABC2-4E85C38C993F}" type="pres">
      <dgm:prSet presAssocID="{89ACFD60-0E9D-4011-8D31-5A47BFA2C967}" presName="sibTrans" presStyleLbl="node1" presStyleIdx="0" presStyleCnt="3"/>
      <dgm:spPr/>
      <dgm:t>
        <a:bodyPr/>
        <a:lstStyle/>
        <a:p>
          <a:endParaRPr lang="it-IT"/>
        </a:p>
      </dgm:t>
    </dgm:pt>
    <dgm:pt modelId="{755489F5-D6E4-49B4-970E-AC4014C3E7C7}" type="pres">
      <dgm:prSet presAssocID="{861C1B43-DAFD-444C-B5F4-97409AE7C2B6}" presName="dummy" presStyleCnt="0"/>
      <dgm:spPr/>
      <dgm:t>
        <a:bodyPr/>
        <a:lstStyle/>
        <a:p>
          <a:endParaRPr lang="it-IT"/>
        </a:p>
      </dgm:t>
    </dgm:pt>
    <dgm:pt modelId="{8EB1D2E9-AEB0-44DC-88DD-FB0C0E232E5F}" type="pres">
      <dgm:prSet presAssocID="{861C1B43-DAFD-444C-B5F4-97409AE7C2B6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B88ACE-E66C-4C30-A272-B6E4B328D14E}" type="pres">
      <dgm:prSet presAssocID="{5D404332-B6F0-43E7-987F-C7E2B172F24E}" presName="sibTrans" presStyleLbl="node1" presStyleIdx="1" presStyleCnt="3"/>
      <dgm:spPr/>
      <dgm:t>
        <a:bodyPr/>
        <a:lstStyle/>
        <a:p>
          <a:endParaRPr lang="it-IT"/>
        </a:p>
      </dgm:t>
    </dgm:pt>
    <dgm:pt modelId="{7B6756B2-D384-4DA6-A255-0336F9C4BF3D}" type="pres">
      <dgm:prSet presAssocID="{AB1EC831-2CEA-45B0-95A7-61F05BD489E4}" presName="dummy" presStyleCnt="0"/>
      <dgm:spPr/>
      <dgm:t>
        <a:bodyPr/>
        <a:lstStyle/>
        <a:p>
          <a:endParaRPr lang="it-IT"/>
        </a:p>
      </dgm:t>
    </dgm:pt>
    <dgm:pt modelId="{DEF9D8B6-6D80-4957-A127-F372524BB5FD}" type="pres">
      <dgm:prSet presAssocID="{AB1EC831-2CEA-45B0-95A7-61F05BD489E4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34AC16-EA8D-4321-A552-F597C7DEBECC}" type="pres">
      <dgm:prSet presAssocID="{63403F32-862F-4B88-9813-81658B3CADC6}" presName="sibTrans" presStyleLbl="node1" presStyleIdx="2" presStyleCnt="3" custLinFactNeighborX="5309" custLinFactNeighborY="2456"/>
      <dgm:spPr/>
      <dgm:t>
        <a:bodyPr/>
        <a:lstStyle/>
        <a:p>
          <a:endParaRPr lang="it-IT"/>
        </a:p>
      </dgm:t>
    </dgm:pt>
  </dgm:ptLst>
  <dgm:cxnLst>
    <dgm:cxn modelId="{ED1F894B-0B09-4CF3-97DD-8B232C4B38F9}" srcId="{FCD75023-7220-434C-83B2-FE7C7DA4633A}" destId="{0D8E5E92-1830-43D9-A966-22FCFCE827ED}" srcOrd="0" destOrd="0" parTransId="{60BA99B0-E257-44D0-B681-F423E1149A23}" sibTransId="{89ACFD60-0E9D-4011-8D31-5A47BFA2C967}"/>
    <dgm:cxn modelId="{669962F0-B06B-4F9C-B969-4EF7B45C69EA}" type="presOf" srcId="{861C1B43-DAFD-444C-B5F4-97409AE7C2B6}" destId="{8EB1D2E9-AEB0-44DC-88DD-FB0C0E232E5F}" srcOrd="0" destOrd="0" presId="urn:microsoft.com/office/officeart/2005/8/layout/cycle1"/>
    <dgm:cxn modelId="{4234B15C-A279-4A0F-A2B9-6ADF4FC4A6C5}" type="presOf" srcId="{89ACFD60-0E9D-4011-8D31-5A47BFA2C967}" destId="{0DA6CB59-DDDD-4912-ABC2-4E85C38C993F}" srcOrd="0" destOrd="0" presId="urn:microsoft.com/office/officeart/2005/8/layout/cycle1"/>
    <dgm:cxn modelId="{3BF90EFF-6C14-4CAB-84CC-92EF6E23DFC4}" type="presOf" srcId="{0D8E5E92-1830-43D9-A966-22FCFCE827ED}" destId="{22A2F138-7F45-49EC-AF8C-C2F73F322D24}" srcOrd="0" destOrd="0" presId="urn:microsoft.com/office/officeart/2005/8/layout/cycle1"/>
    <dgm:cxn modelId="{0061049D-AB48-4FCA-AEC2-C1FE323188F7}" type="presOf" srcId="{63403F32-862F-4B88-9813-81658B3CADC6}" destId="{EA34AC16-EA8D-4321-A552-F597C7DEBECC}" srcOrd="0" destOrd="0" presId="urn:microsoft.com/office/officeart/2005/8/layout/cycle1"/>
    <dgm:cxn modelId="{5D7FD4A7-A130-462E-8F89-41A5E329E846}" type="presOf" srcId="{FCD75023-7220-434C-83B2-FE7C7DA4633A}" destId="{83C849AB-E494-4601-B124-E0D0210C7151}" srcOrd="0" destOrd="0" presId="urn:microsoft.com/office/officeart/2005/8/layout/cycle1"/>
    <dgm:cxn modelId="{FBB677FE-90F9-4538-9317-B04929B57798}" srcId="{FCD75023-7220-434C-83B2-FE7C7DA4633A}" destId="{AB1EC831-2CEA-45B0-95A7-61F05BD489E4}" srcOrd="2" destOrd="0" parTransId="{CE8E4DBB-E04D-4A9B-91A8-2A6AFDC8207A}" sibTransId="{63403F32-862F-4B88-9813-81658B3CADC6}"/>
    <dgm:cxn modelId="{274614BC-9682-4F4E-BA02-6E64445D0E36}" srcId="{FCD75023-7220-434C-83B2-FE7C7DA4633A}" destId="{861C1B43-DAFD-444C-B5F4-97409AE7C2B6}" srcOrd="1" destOrd="0" parTransId="{408F0CB4-E155-4D5C-9E00-259284CC2645}" sibTransId="{5D404332-B6F0-43E7-987F-C7E2B172F24E}"/>
    <dgm:cxn modelId="{304F86F0-E473-4174-AD26-9AE102983D6E}" type="presOf" srcId="{AB1EC831-2CEA-45B0-95A7-61F05BD489E4}" destId="{DEF9D8B6-6D80-4957-A127-F372524BB5FD}" srcOrd="0" destOrd="0" presId="urn:microsoft.com/office/officeart/2005/8/layout/cycle1"/>
    <dgm:cxn modelId="{ACFD3F33-DEFA-4EC4-8A54-7E80B6F97EBB}" type="presOf" srcId="{5D404332-B6F0-43E7-987F-C7E2B172F24E}" destId="{BEB88ACE-E66C-4C30-A272-B6E4B328D14E}" srcOrd="0" destOrd="0" presId="urn:microsoft.com/office/officeart/2005/8/layout/cycle1"/>
    <dgm:cxn modelId="{1F170A16-2ED8-4304-BCEA-9A4D9B42062B}" type="presParOf" srcId="{83C849AB-E494-4601-B124-E0D0210C7151}" destId="{7A8A37E2-5542-4973-B03F-6878203621F5}" srcOrd="0" destOrd="0" presId="urn:microsoft.com/office/officeart/2005/8/layout/cycle1"/>
    <dgm:cxn modelId="{D69706FF-7674-42B6-97D1-CFC9C29BA06E}" type="presParOf" srcId="{83C849AB-E494-4601-B124-E0D0210C7151}" destId="{22A2F138-7F45-49EC-AF8C-C2F73F322D24}" srcOrd="1" destOrd="0" presId="urn:microsoft.com/office/officeart/2005/8/layout/cycle1"/>
    <dgm:cxn modelId="{AED28DBE-172A-4CE1-A651-616AEEE2A011}" type="presParOf" srcId="{83C849AB-E494-4601-B124-E0D0210C7151}" destId="{0DA6CB59-DDDD-4912-ABC2-4E85C38C993F}" srcOrd="2" destOrd="0" presId="urn:microsoft.com/office/officeart/2005/8/layout/cycle1"/>
    <dgm:cxn modelId="{AA5309B1-9FF0-4348-9FB9-E2E238E7B66A}" type="presParOf" srcId="{83C849AB-E494-4601-B124-E0D0210C7151}" destId="{755489F5-D6E4-49B4-970E-AC4014C3E7C7}" srcOrd="3" destOrd="0" presId="urn:microsoft.com/office/officeart/2005/8/layout/cycle1"/>
    <dgm:cxn modelId="{E22B600F-D2C9-4C94-8940-E7C8865E2A16}" type="presParOf" srcId="{83C849AB-E494-4601-B124-E0D0210C7151}" destId="{8EB1D2E9-AEB0-44DC-88DD-FB0C0E232E5F}" srcOrd="4" destOrd="0" presId="urn:microsoft.com/office/officeart/2005/8/layout/cycle1"/>
    <dgm:cxn modelId="{19E20C6E-4942-4F10-80D3-DEBDDD4AE493}" type="presParOf" srcId="{83C849AB-E494-4601-B124-E0D0210C7151}" destId="{BEB88ACE-E66C-4C30-A272-B6E4B328D14E}" srcOrd="5" destOrd="0" presId="urn:microsoft.com/office/officeart/2005/8/layout/cycle1"/>
    <dgm:cxn modelId="{3CCCE67F-CE48-4E23-BE22-9533EE4D9362}" type="presParOf" srcId="{83C849AB-E494-4601-B124-E0D0210C7151}" destId="{7B6756B2-D384-4DA6-A255-0336F9C4BF3D}" srcOrd="6" destOrd="0" presId="urn:microsoft.com/office/officeart/2005/8/layout/cycle1"/>
    <dgm:cxn modelId="{0EA9A72E-6E8B-4815-A534-8A53D5B9B520}" type="presParOf" srcId="{83C849AB-E494-4601-B124-E0D0210C7151}" destId="{DEF9D8B6-6D80-4957-A127-F372524BB5FD}" srcOrd="7" destOrd="0" presId="urn:microsoft.com/office/officeart/2005/8/layout/cycle1"/>
    <dgm:cxn modelId="{4365C60D-255C-46BE-86E0-D9EBC8497C22}" type="presParOf" srcId="{83C849AB-E494-4601-B124-E0D0210C7151}" destId="{EA34AC16-EA8D-4321-A552-F597C7DEBECC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2F138-7F45-49EC-AF8C-C2F73F322D24}">
      <dsp:nvSpPr>
        <dsp:cNvPr id="0" name=""/>
        <dsp:cNvSpPr/>
      </dsp:nvSpPr>
      <dsp:spPr>
        <a:xfrm>
          <a:off x="3533777" y="405307"/>
          <a:ext cx="1857071" cy="185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Realizzazione</a:t>
          </a:r>
          <a:endParaRPr lang="it-I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3777" y="405307"/>
        <a:ext cx="1857071" cy="1857071"/>
      </dsp:txXfrm>
    </dsp:sp>
    <dsp:sp modelId="{0DA6CB59-DDDD-4912-ABC2-4E85C38C993F}">
      <dsp:nvSpPr>
        <dsp:cNvPr id="0" name=""/>
        <dsp:cNvSpPr/>
      </dsp:nvSpPr>
      <dsp:spPr>
        <a:xfrm>
          <a:off x="771628" y="292179"/>
          <a:ext cx="4388716" cy="4388716"/>
        </a:xfrm>
        <a:prstGeom prst="circularArrow">
          <a:avLst>
            <a:gd name="adj1" fmla="val 8251"/>
            <a:gd name="adj2" fmla="val 576365"/>
            <a:gd name="adj3" fmla="val 2060953"/>
            <a:gd name="adj4" fmla="val 21171265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1D2E9-AEB0-44DC-88DD-FB0C0E232E5F}">
      <dsp:nvSpPr>
        <dsp:cNvPr id="0" name=""/>
        <dsp:cNvSpPr/>
      </dsp:nvSpPr>
      <dsp:spPr>
        <a:xfrm>
          <a:off x="2401834" y="3066439"/>
          <a:ext cx="1857071" cy="185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Monitoraggio</a:t>
          </a:r>
          <a:endParaRPr lang="it-I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1834" y="3066439"/>
        <a:ext cx="1857071" cy="1857071"/>
      </dsp:txXfrm>
    </dsp:sp>
    <dsp:sp modelId="{BEB88ACE-E66C-4C30-A272-B6E4B328D14E}">
      <dsp:nvSpPr>
        <dsp:cNvPr id="0" name=""/>
        <dsp:cNvSpPr/>
      </dsp:nvSpPr>
      <dsp:spPr>
        <a:xfrm>
          <a:off x="1136011" y="-1434"/>
          <a:ext cx="4388716" cy="4388716"/>
        </a:xfrm>
        <a:prstGeom prst="circularArrow">
          <a:avLst>
            <a:gd name="adj1" fmla="val 8251"/>
            <a:gd name="adj2" fmla="val 576365"/>
            <a:gd name="adj3" fmla="val 10171153"/>
            <a:gd name="adj4" fmla="val 7260914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9D8B6-6D80-4957-A127-F372524BB5FD}">
      <dsp:nvSpPr>
        <dsp:cNvPr id="0" name=""/>
        <dsp:cNvSpPr/>
      </dsp:nvSpPr>
      <dsp:spPr>
        <a:xfrm>
          <a:off x="841211" y="363361"/>
          <a:ext cx="1857071" cy="185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Riesame 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Miglioramento</a:t>
          </a:r>
          <a:endParaRPr lang="it-IT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1211" y="363361"/>
        <a:ext cx="1857071" cy="1857071"/>
      </dsp:txXfrm>
    </dsp:sp>
    <dsp:sp modelId="{EA34AC16-EA8D-4321-A552-F597C7DEBECC}">
      <dsp:nvSpPr>
        <dsp:cNvPr id="0" name=""/>
        <dsp:cNvSpPr/>
      </dsp:nvSpPr>
      <dsp:spPr>
        <a:xfrm>
          <a:off x="597361" y="215431"/>
          <a:ext cx="4388716" cy="4388716"/>
        </a:xfrm>
        <a:prstGeom prst="circularArrow">
          <a:avLst>
            <a:gd name="adj1" fmla="val 8251"/>
            <a:gd name="adj2" fmla="val 576365"/>
            <a:gd name="adj3" fmla="val 17589070"/>
            <a:gd name="adj4" fmla="val 16466505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2F138-7F45-49EC-AF8C-C2F73F322D24}">
      <dsp:nvSpPr>
        <dsp:cNvPr id="0" name=""/>
        <dsp:cNvSpPr/>
      </dsp:nvSpPr>
      <dsp:spPr>
        <a:xfrm>
          <a:off x="3533777" y="405307"/>
          <a:ext cx="1857071" cy="185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REALIZZAZIONE</a:t>
          </a:r>
          <a:endParaRPr lang="it-IT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3777" y="405307"/>
        <a:ext cx="1857071" cy="1857071"/>
      </dsp:txXfrm>
    </dsp:sp>
    <dsp:sp modelId="{0DA6CB59-DDDD-4912-ABC2-4E85C38C993F}">
      <dsp:nvSpPr>
        <dsp:cNvPr id="0" name=""/>
        <dsp:cNvSpPr/>
      </dsp:nvSpPr>
      <dsp:spPr>
        <a:xfrm>
          <a:off x="767283" y="292179"/>
          <a:ext cx="4388716" cy="4388716"/>
        </a:xfrm>
        <a:prstGeom prst="circularArrow">
          <a:avLst>
            <a:gd name="adj1" fmla="val 8251"/>
            <a:gd name="adj2" fmla="val 576365"/>
            <a:gd name="adj3" fmla="val 2060953"/>
            <a:gd name="adj4" fmla="val 21171265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1D2E9-AEB0-44DC-88DD-FB0C0E232E5F}">
      <dsp:nvSpPr>
        <dsp:cNvPr id="0" name=""/>
        <dsp:cNvSpPr/>
      </dsp:nvSpPr>
      <dsp:spPr>
        <a:xfrm>
          <a:off x="2401834" y="3066439"/>
          <a:ext cx="1857071" cy="185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MONITORAGGIO</a:t>
          </a:r>
          <a:endParaRPr lang="it-IT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1834" y="3066439"/>
        <a:ext cx="1857071" cy="1857071"/>
      </dsp:txXfrm>
    </dsp:sp>
    <dsp:sp modelId="{BEB88ACE-E66C-4C30-A272-B6E4B328D14E}">
      <dsp:nvSpPr>
        <dsp:cNvPr id="0" name=""/>
        <dsp:cNvSpPr/>
      </dsp:nvSpPr>
      <dsp:spPr>
        <a:xfrm>
          <a:off x="1136011" y="-1434"/>
          <a:ext cx="4388716" cy="4388716"/>
        </a:xfrm>
        <a:prstGeom prst="circularArrow">
          <a:avLst>
            <a:gd name="adj1" fmla="val 8251"/>
            <a:gd name="adj2" fmla="val 576365"/>
            <a:gd name="adj3" fmla="val 10171153"/>
            <a:gd name="adj4" fmla="val 7260914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9D8B6-6D80-4957-A127-F372524BB5FD}">
      <dsp:nvSpPr>
        <dsp:cNvPr id="0" name=""/>
        <dsp:cNvSpPr/>
      </dsp:nvSpPr>
      <dsp:spPr>
        <a:xfrm>
          <a:off x="841211" y="363361"/>
          <a:ext cx="1857071" cy="185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RIESAME E </a:t>
          </a:r>
          <a:r>
            <a:rPr lang="it-IT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MIGLIORAMENTO</a:t>
          </a:r>
          <a:endParaRPr lang="it-IT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1211" y="363361"/>
        <a:ext cx="1857071" cy="1857071"/>
      </dsp:txXfrm>
    </dsp:sp>
    <dsp:sp modelId="{EA34AC16-EA8D-4321-A552-F597C7DEBECC}">
      <dsp:nvSpPr>
        <dsp:cNvPr id="0" name=""/>
        <dsp:cNvSpPr/>
      </dsp:nvSpPr>
      <dsp:spPr>
        <a:xfrm>
          <a:off x="597361" y="215431"/>
          <a:ext cx="4388716" cy="4388716"/>
        </a:xfrm>
        <a:prstGeom prst="circularArrow">
          <a:avLst>
            <a:gd name="adj1" fmla="val 8251"/>
            <a:gd name="adj2" fmla="val 576365"/>
            <a:gd name="adj3" fmla="val 17589070"/>
            <a:gd name="adj4" fmla="val 16466505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2F138-7F45-49EC-AF8C-C2F73F322D24}">
      <dsp:nvSpPr>
        <dsp:cNvPr id="0" name=""/>
        <dsp:cNvSpPr/>
      </dsp:nvSpPr>
      <dsp:spPr>
        <a:xfrm>
          <a:off x="3533777" y="405307"/>
          <a:ext cx="1857071" cy="185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Realizzazione</a:t>
          </a:r>
          <a:endParaRPr lang="it-IT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3777" y="405307"/>
        <a:ext cx="1857071" cy="1857071"/>
      </dsp:txXfrm>
    </dsp:sp>
    <dsp:sp modelId="{0DA6CB59-DDDD-4912-ABC2-4E85C38C993F}">
      <dsp:nvSpPr>
        <dsp:cNvPr id="0" name=""/>
        <dsp:cNvSpPr/>
      </dsp:nvSpPr>
      <dsp:spPr>
        <a:xfrm>
          <a:off x="767283" y="292179"/>
          <a:ext cx="4388716" cy="4388716"/>
        </a:xfrm>
        <a:prstGeom prst="circularArrow">
          <a:avLst>
            <a:gd name="adj1" fmla="val 8251"/>
            <a:gd name="adj2" fmla="val 576365"/>
            <a:gd name="adj3" fmla="val 2060953"/>
            <a:gd name="adj4" fmla="val 21171265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1D2E9-AEB0-44DC-88DD-FB0C0E232E5F}">
      <dsp:nvSpPr>
        <dsp:cNvPr id="0" name=""/>
        <dsp:cNvSpPr/>
      </dsp:nvSpPr>
      <dsp:spPr>
        <a:xfrm>
          <a:off x="2401834" y="3066439"/>
          <a:ext cx="1857071" cy="185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Monitoraggio</a:t>
          </a:r>
          <a:endParaRPr lang="it-IT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1834" y="3066439"/>
        <a:ext cx="1857071" cy="1857071"/>
      </dsp:txXfrm>
    </dsp:sp>
    <dsp:sp modelId="{BEB88ACE-E66C-4C30-A272-B6E4B328D14E}">
      <dsp:nvSpPr>
        <dsp:cNvPr id="0" name=""/>
        <dsp:cNvSpPr/>
      </dsp:nvSpPr>
      <dsp:spPr>
        <a:xfrm>
          <a:off x="1136011" y="-1434"/>
          <a:ext cx="4388716" cy="4388716"/>
        </a:xfrm>
        <a:prstGeom prst="circularArrow">
          <a:avLst>
            <a:gd name="adj1" fmla="val 8251"/>
            <a:gd name="adj2" fmla="val 576365"/>
            <a:gd name="adj3" fmla="val 10171153"/>
            <a:gd name="adj4" fmla="val 7260914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9D8B6-6D80-4957-A127-F372524BB5FD}">
      <dsp:nvSpPr>
        <dsp:cNvPr id="0" name=""/>
        <dsp:cNvSpPr/>
      </dsp:nvSpPr>
      <dsp:spPr>
        <a:xfrm>
          <a:off x="841211" y="363361"/>
          <a:ext cx="1857071" cy="185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Riesame 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Miglioramento</a:t>
          </a:r>
          <a:endParaRPr lang="it-IT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1211" y="363361"/>
        <a:ext cx="1857071" cy="1857071"/>
      </dsp:txXfrm>
    </dsp:sp>
    <dsp:sp modelId="{EA34AC16-EA8D-4321-A552-F597C7DEBECC}">
      <dsp:nvSpPr>
        <dsp:cNvPr id="0" name=""/>
        <dsp:cNvSpPr/>
      </dsp:nvSpPr>
      <dsp:spPr>
        <a:xfrm>
          <a:off x="597361" y="215431"/>
          <a:ext cx="4388716" cy="4388716"/>
        </a:xfrm>
        <a:prstGeom prst="circularArrow">
          <a:avLst>
            <a:gd name="adj1" fmla="val 8251"/>
            <a:gd name="adj2" fmla="val 576365"/>
            <a:gd name="adj3" fmla="val 17589070"/>
            <a:gd name="adj4" fmla="val 16466505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4297-EB4E-402B-BCFF-1B8786FF96EA}" type="datetimeFigureOut">
              <a:rPr lang="it-IT" smtClean="0"/>
              <a:t>17/07/2018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8E72-089F-4478-A58E-95A4D6AF5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69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4297-EB4E-402B-BCFF-1B8786FF96EA}" type="datetimeFigureOut">
              <a:rPr lang="it-IT" smtClean="0"/>
              <a:t>17/07/2018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8E72-089F-4478-A58E-95A4D6AF5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7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4297-EB4E-402B-BCFF-1B8786FF96EA}" type="datetimeFigureOut">
              <a:rPr lang="it-IT" smtClean="0"/>
              <a:t>17/07/2018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8E72-089F-4478-A58E-95A4D6AF5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90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4297-EB4E-402B-BCFF-1B8786FF96EA}" type="datetimeFigureOut">
              <a:rPr lang="it-IT" smtClean="0"/>
              <a:t>17/07/2018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8E72-089F-4478-A58E-95A4D6AF5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20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4297-EB4E-402B-BCFF-1B8786FF96EA}" type="datetimeFigureOut">
              <a:rPr lang="it-IT" smtClean="0"/>
              <a:t>17/07/2018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8E72-089F-4478-A58E-95A4D6AF5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37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4297-EB4E-402B-BCFF-1B8786FF96EA}" type="datetimeFigureOut">
              <a:rPr lang="it-IT" smtClean="0"/>
              <a:t>17/07/2018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8E72-089F-4478-A58E-95A4D6AF5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33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4297-EB4E-402B-BCFF-1B8786FF96EA}" type="datetimeFigureOut">
              <a:rPr lang="it-IT" smtClean="0"/>
              <a:t>17/07/2018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8E72-089F-4478-A58E-95A4D6AF5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72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4297-EB4E-402B-BCFF-1B8786FF96EA}" type="datetimeFigureOut">
              <a:rPr lang="it-IT" smtClean="0"/>
              <a:t>17/07/2018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8E72-089F-4478-A58E-95A4D6AF5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51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4297-EB4E-402B-BCFF-1B8786FF96EA}" type="datetimeFigureOut">
              <a:rPr lang="it-IT" smtClean="0"/>
              <a:t>17/07/2018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8E72-089F-4478-A58E-95A4D6AF5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87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4297-EB4E-402B-BCFF-1B8786FF96EA}" type="datetimeFigureOut">
              <a:rPr lang="it-IT" smtClean="0"/>
              <a:t>17/07/2018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8E72-089F-4478-A58E-95A4D6AF5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16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4297-EB4E-402B-BCFF-1B8786FF96EA}" type="datetimeFigureOut">
              <a:rPr lang="it-IT" smtClean="0"/>
              <a:t>17/07/2018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8E72-089F-4478-A58E-95A4D6AF5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9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4297-EB4E-402B-BCFF-1B8786FF96EA}" type="datetimeFigureOut">
              <a:rPr lang="it-IT" smtClean="0"/>
              <a:t>17/07/2018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8E72-089F-4478-A58E-95A4D6AF5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91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5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4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otelsullaspiaggiarimini.it/wp-content/uploads/2015/08/imag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7779"/>
            <a:ext cx="9186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-396552" y="248164"/>
            <a:ext cx="7056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Piano di Miglioramento</a:t>
            </a:r>
            <a:endParaRPr lang="it-IT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49468" y="4941168"/>
            <a:ext cx="492192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Istituto di Istruzione Superiore</a:t>
            </a:r>
          </a:p>
          <a:p>
            <a:pPr algn="ctr"/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«Giovanni XXIII»</a:t>
            </a:r>
          </a:p>
          <a:p>
            <a:pPr algn="ctr"/>
            <a:r>
              <a:rPr lang="it-IT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triennio 2016 - 2019</a:t>
            </a:r>
            <a:endParaRPr lang="it-IT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93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ixabay.com/static/uploads/photo/2015/12/05/14/09/sunset-1078184_960_7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3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7504" y="44624"/>
            <a:ext cx="74599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L´ORIENTAMENTO IN USCITA E </a:t>
            </a:r>
            <a:endParaRPr lang="it-IT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it-IT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L´INTEGRAZIONE </a:t>
            </a:r>
            <a:r>
              <a:rPr lang="it-IT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 IL TERRITORIO</a:t>
            </a: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912534695"/>
              </p:ext>
            </p:extLst>
          </p:nvPr>
        </p:nvGraphicFramePr>
        <p:xfrm>
          <a:off x="1383341" y="1398848"/>
          <a:ext cx="6660740" cy="492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330762" y="1919585"/>
            <a:ext cx="2849750" cy="2062103"/>
          </a:xfrm>
          <a:prstGeom prst="rect">
            <a:avLst/>
          </a:prstGeom>
          <a:noFill/>
        </p:spPr>
        <p:txBody>
          <a:bodyPr wrap="none" lIns="36000" rtlCol="0">
            <a:spAutoFit/>
          </a:bodyPr>
          <a:lstStyle/>
          <a:p>
            <a:pPr indent="-285750" defTabSz="720000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Creazione di un elenco di </a:t>
            </a:r>
            <a:endParaRPr lang="it-IT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20000"/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strutture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convenzionate </a:t>
            </a:r>
            <a:endParaRPr lang="it-IT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20000"/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per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ASL</a:t>
            </a:r>
          </a:p>
          <a:p>
            <a:pPr indent="-285750" defTabSz="720000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Integrare  i costi con fondi </a:t>
            </a:r>
            <a:endParaRPr lang="it-IT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20000"/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e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donazioni</a:t>
            </a:r>
          </a:p>
          <a:p>
            <a:pPr indent="-285750" defTabSz="720000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Predisporre una modulistica </a:t>
            </a:r>
            <a:endParaRPr lang="it-IT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20000"/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digitale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monitorare </a:t>
            </a:r>
          </a:p>
          <a:p>
            <a:pPr defTabSz="720000"/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l’inserimento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lavorativo</a:t>
            </a:r>
          </a:p>
        </p:txBody>
      </p:sp>
      <p:sp>
        <p:nvSpPr>
          <p:cNvPr id="9" name="Rettangolo 8"/>
          <p:cNvSpPr/>
          <p:nvPr/>
        </p:nvSpPr>
        <p:spPr>
          <a:xfrm>
            <a:off x="1953188" y="5538439"/>
            <a:ext cx="5237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Esercitazioni in mare, tirocinio in sala macchine e in azienda, </a:t>
            </a:r>
            <a:r>
              <a:rPr lang="it-IT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</a:t>
            </a:r>
            <a:r>
              <a:rPr lang="it-IT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´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office, risoluz</a:t>
            </a:r>
            <a:r>
              <a:rPr lang="it-IT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ione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problemi.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Alternanza Scuola Lavoro e stage formativi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Creazione  di una banca dati per i diplomati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-36512" y="1628800"/>
            <a:ext cx="29523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Confronto fra risultati di fine quadrimestre e di fine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Autoriflessione sul taglio da dare al curricolo scolastico.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Rendere consapevoli gli studenti delle regole nel mondo del lavoro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Potenziamento della didattica verso le competenze e la formazione valoriale. 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1121842"/>
            <a:ext cx="1098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u="sng" dirty="0" smtClean="0">
                <a:solidFill>
                  <a:srgbClr val="C00000"/>
                </a:solidFill>
              </a:rPr>
              <a:t>Le fasi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fondidesktopgratis.net/var/albums/Paesaggi/barca-sulla-spiaggia-1343573994.jpg?m=136162235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7147" cy="68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772" y="188640"/>
            <a:ext cx="8229600" cy="1008112"/>
          </a:xfrm>
        </p:spPr>
        <p:txBody>
          <a:bodyPr/>
          <a:lstStyle/>
          <a:p>
            <a:r>
              <a:rPr lang="it-IT" dirty="0" smtClean="0"/>
              <a:t>Cos’è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4430" y="1124744"/>
            <a:ext cx="916000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E’ un documento che definisce gli interventi in forma </a:t>
            </a:r>
            <a:endParaRPr lang="it-IT" sz="3000" dirty="0" smtClean="0"/>
          </a:p>
          <a:p>
            <a:r>
              <a:rPr lang="it-IT" sz="3000" dirty="0" smtClean="0"/>
              <a:t>progettuale </a:t>
            </a:r>
            <a:r>
              <a:rPr lang="it-IT" sz="3000" dirty="0"/>
              <a:t>che la scuola </a:t>
            </a:r>
            <a:r>
              <a:rPr lang="it-IT" sz="3000" dirty="0" smtClean="0"/>
              <a:t>attua, </a:t>
            </a:r>
            <a:r>
              <a:rPr lang="it-IT" sz="3000" dirty="0"/>
              <a:t>al </a:t>
            </a:r>
            <a:r>
              <a:rPr lang="it-IT" sz="3000" dirty="0" smtClean="0"/>
              <a:t>fine </a:t>
            </a:r>
            <a:r>
              <a:rPr lang="it-IT" sz="3000" dirty="0"/>
              <a:t>di migliorare la </a:t>
            </a:r>
            <a:endParaRPr lang="it-IT" sz="3000" dirty="0" smtClean="0"/>
          </a:p>
          <a:p>
            <a:r>
              <a:rPr lang="it-IT" sz="3000" dirty="0" smtClean="0"/>
              <a:t>funzionalità </a:t>
            </a:r>
            <a:r>
              <a:rPr lang="it-IT" sz="3000" dirty="0"/>
              <a:t>dell’Istituto. Esso si basa su </a:t>
            </a:r>
            <a:r>
              <a:rPr lang="it-IT" sz="3000" dirty="0" smtClean="0"/>
              <a:t>un </a:t>
            </a:r>
            <a:r>
              <a:rPr lang="it-IT" sz="3000" dirty="0"/>
              <a:t>precedente </a:t>
            </a:r>
            <a:endParaRPr lang="it-IT" sz="3000" dirty="0" smtClean="0"/>
          </a:p>
          <a:p>
            <a:r>
              <a:rPr lang="it-IT" sz="3000" dirty="0" smtClean="0"/>
              <a:t>lavoro </a:t>
            </a:r>
            <a:r>
              <a:rPr lang="it-IT" sz="3000" dirty="0"/>
              <a:t>di </a:t>
            </a:r>
            <a:r>
              <a:rPr lang="it-IT" sz="3000" dirty="0" smtClean="0"/>
              <a:t>analisi </a:t>
            </a:r>
            <a:r>
              <a:rPr lang="it-IT" sz="3000" dirty="0"/>
              <a:t>interna e di autovalutazione, pubblicato </a:t>
            </a:r>
            <a:endParaRPr lang="it-IT" sz="3000" dirty="0" smtClean="0"/>
          </a:p>
          <a:p>
            <a:r>
              <a:rPr lang="it-IT" sz="3000" dirty="0" smtClean="0"/>
              <a:t>nel </a:t>
            </a:r>
            <a:r>
              <a:rPr lang="it-IT" sz="3000" dirty="0"/>
              <a:t>Rapporto di Autovalutazione (RAV</a:t>
            </a:r>
            <a:r>
              <a:rPr lang="it-IT" sz="3000" dirty="0" smtClean="0"/>
              <a:t>).</a:t>
            </a:r>
            <a:endParaRPr lang="it-IT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to-gratis.org/wp-content/uploads/2010/11/foto-mar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" y="-1024"/>
            <a:ext cx="9145364" cy="685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Il RAV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6518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Il Rapporto di Autovalutazione redatto dal Nucleo di Valutazione dell’Istituto ha evidenziato tre aree su cui agire, nell’ottica della </a:t>
            </a:r>
            <a:r>
              <a:rPr lang="it-IT" b="1" i="1" u="sng" dirty="0" smtClean="0">
                <a:solidFill>
                  <a:schemeClr val="bg1"/>
                </a:solidFill>
              </a:rPr>
              <a:t>cultura della qualità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Orientamento </a:t>
            </a:r>
            <a:r>
              <a:rPr lang="it-IT" dirty="0">
                <a:solidFill>
                  <a:schemeClr val="bg1"/>
                </a:solidFill>
              </a:rPr>
              <a:t>strategico e  organizzazione della scuola;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Integrazione </a:t>
            </a:r>
            <a:r>
              <a:rPr lang="it-IT" dirty="0">
                <a:solidFill>
                  <a:schemeClr val="bg1"/>
                </a:solidFill>
              </a:rPr>
              <a:t>con il territorio e rapporto con le famiglie;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Miglioramento </a:t>
            </a:r>
            <a:r>
              <a:rPr lang="it-IT" dirty="0">
                <a:solidFill>
                  <a:schemeClr val="bg1"/>
                </a:solidFill>
              </a:rPr>
              <a:t>dei risultati delle prove standard INVALSI di Italiano e Matematica e dei livelli di apprendimento in genere</a:t>
            </a:r>
            <a:r>
              <a:rPr lang="it-IT" dirty="0"/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97908" y="5746660"/>
            <a:ext cx="433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Da quest’analisi sono scaturite le seguenti …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yria60wordpresser.files.wordpress.com/2011/05/nave-in-mar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5"/>
            <a:ext cx="5994326" cy="4365105"/>
          </a:xfrm>
          <a:prstGeom prst="rect">
            <a:avLst/>
          </a:prstGeom>
          <a:noFill/>
          <a:effectLst>
            <a:reflection stA="17000" endPos="3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259632" y="116632"/>
            <a:ext cx="778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err="1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aREE</a:t>
            </a:r>
            <a:r>
              <a:rPr lang="it-IT" sz="54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di miglioramento</a:t>
            </a:r>
            <a:endParaRPr lang="it-IT" sz="54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27132" y="3429000"/>
            <a:ext cx="4540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Innovazione Didattica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367187" y="1412776"/>
            <a:ext cx="5669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Orientamento in Uscita e </a:t>
            </a:r>
            <a:endParaRPr lang="it-IT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r>
              <a:rPr lang="it-IT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Integrazione </a:t>
            </a:r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 Territorio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29824" y="2636912"/>
            <a:ext cx="6106672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Prove INVALSI ed Esami di Stato</a:t>
            </a:r>
          </a:p>
        </p:txBody>
      </p:sp>
    </p:spTree>
    <p:extLst>
      <p:ext uri="{BB962C8B-B14F-4D97-AF65-F5344CB8AC3E}">
        <p14:creationId xmlns:p14="http://schemas.microsoft.com/office/powerpoint/2010/main" val="5867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previews.123rf.com/images/hayatikayhan/hayatikayhan1208/hayatikayhan120800080/15109001-Ship-rudder-and-sea-Stock-Photo-wheel-ship-steering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345691" y="44624"/>
            <a:ext cx="6762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L’innovazione didattica</a:t>
            </a:r>
            <a:endParaRPr lang="it-IT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0317" y="1412776"/>
            <a:ext cx="883620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u="sng" dirty="0" smtClean="0"/>
              <a:t>Obiettivi</a:t>
            </a:r>
            <a:r>
              <a:rPr lang="it-IT" sz="2800" dirty="0" smtClean="0"/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800" i="1" dirty="0" smtClean="0"/>
              <a:t>Acquisire</a:t>
            </a:r>
            <a:r>
              <a:rPr lang="it-IT" sz="2800" dirty="0" smtClean="0"/>
              <a:t> </a:t>
            </a:r>
            <a:r>
              <a:rPr lang="it-IT" sz="2800" dirty="0"/>
              <a:t>le metodologie </a:t>
            </a:r>
            <a:r>
              <a:rPr lang="it-IT" sz="2800" dirty="0" smtClean="0"/>
              <a:t>per </a:t>
            </a:r>
            <a:r>
              <a:rPr lang="it-IT" sz="2800" dirty="0"/>
              <a:t>una formazione efficace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800" i="1" dirty="0" smtClean="0"/>
              <a:t>Definire</a:t>
            </a:r>
            <a:r>
              <a:rPr lang="it-IT" sz="2800" dirty="0" smtClean="0"/>
              <a:t> </a:t>
            </a:r>
            <a:r>
              <a:rPr lang="it-IT" sz="2800" dirty="0"/>
              <a:t>le mete formative in </a:t>
            </a:r>
            <a:r>
              <a:rPr lang="it-IT" sz="2800" dirty="0" smtClean="0"/>
              <a:t>termini di competenze</a:t>
            </a:r>
            <a:endParaRPr lang="it-IT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800" i="1" dirty="0" smtClean="0"/>
              <a:t>Elaborare</a:t>
            </a:r>
            <a:r>
              <a:rPr lang="it-IT" sz="2800" dirty="0" smtClean="0"/>
              <a:t> </a:t>
            </a:r>
            <a:r>
              <a:rPr lang="it-IT" sz="2800" dirty="0"/>
              <a:t>unità di apprendimento su compiti </a:t>
            </a:r>
            <a:r>
              <a:rPr lang="it-IT" sz="2800" dirty="0" smtClean="0"/>
              <a:t>reali</a:t>
            </a:r>
            <a:endParaRPr lang="it-IT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800" i="1" dirty="0" smtClean="0"/>
              <a:t>Acquisire</a:t>
            </a:r>
            <a:r>
              <a:rPr lang="it-IT" sz="2800" dirty="0" smtClean="0"/>
              <a:t> </a:t>
            </a:r>
            <a:r>
              <a:rPr lang="it-IT" sz="2800" dirty="0"/>
              <a:t>le tecniche per la </a:t>
            </a:r>
            <a:r>
              <a:rPr lang="it-IT" sz="2800" dirty="0" smtClean="0"/>
              <a:t>gestire, valutare e certificare i </a:t>
            </a:r>
            <a:endParaRPr lang="it-IT" sz="2800" dirty="0"/>
          </a:p>
          <a:p>
            <a:pPr lvl="0"/>
            <a:r>
              <a:rPr lang="it-IT" sz="2800" dirty="0"/>
              <a:t> </a:t>
            </a:r>
            <a:r>
              <a:rPr lang="it-IT" sz="2800" dirty="0" smtClean="0"/>
              <a:t>   processi </a:t>
            </a:r>
            <a:r>
              <a:rPr lang="it-IT" sz="2800" dirty="0"/>
              <a:t>di </a:t>
            </a:r>
            <a:r>
              <a:rPr lang="it-IT" sz="2800" dirty="0" smtClean="0"/>
              <a:t>apprendimento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i="1" dirty="0"/>
              <a:t>P</a:t>
            </a:r>
            <a:r>
              <a:rPr lang="it-IT" sz="2800" i="1" dirty="0" smtClean="0"/>
              <a:t>otenziare</a:t>
            </a:r>
            <a:r>
              <a:rPr lang="it-IT" sz="2800" dirty="0" smtClean="0"/>
              <a:t> </a:t>
            </a:r>
            <a:r>
              <a:rPr lang="it-IT" sz="2800" dirty="0"/>
              <a:t>l´uso delle nuove tecnologie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5327630"/>
            <a:ext cx="467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u="sng" dirty="0"/>
              <a:t>Destinatari</a:t>
            </a:r>
            <a:r>
              <a:rPr lang="it-IT" sz="2800" dirty="0"/>
              <a:t>:  docenti e studenti</a:t>
            </a:r>
          </a:p>
        </p:txBody>
      </p:sp>
    </p:spTree>
    <p:extLst>
      <p:ext uri="{BB962C8B-B14F-4D97-AF65-F5344CB8AC3E}">
        <p14:creationId xmlns:p14="http://schemas.microsoft.com/office/powerpoint/2010/main" val="19024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previews.123rf.com/images/hayatikayhan/hayatikayhan1208/hayatikayhan120800080/15109001-Ship-rudder-and-sea-Stock-Photo-wheel-ship-steering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6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345691" y="44624"/>
            <a:ext cx="6762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L’innovazione didattica</a:t>
            </a:r>
            <a:endParaRPr lang="it-IT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876308" y="4229600"/>
            <a:ext cx="1265660" cy="12656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ttangolo 4"/>
          <p:cNvSpPr/>
          <p:nvPr/>
        </p:nvSpPr>
        <p:spPr>
          <a:xfrm>
            <a:off x="3041541" y="4201017"/>
            <a:ext cx="1265660" cy="12656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asellaDiTesto 6"/>
          <p:cNvSpPr txBox="1"/>
          <p:nvPr/>
        </p:nvSpPr>
        <p:spPr>
          <a:xfrm>
            <a:off x="5940152" y="1916832"/>
            <a:ext cx="32962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Centralità sulle competenze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 settoriali 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Unità di apprendimento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 e certificazione </a:t>
            </a:r>
          </a:p>
          <a:p>
            <a:pPr marL="141750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delle competenze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Iniziative di formazione </a:t>
            </a:r>
          </a:p>
          <a:p>
            <a:pPr marL="141750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docenti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Adesione ad iniziative </a:t>
            </a:r>
          </a:p>
          <a:p>
            <a:pPr marL="141750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nazionali di avanguardia </a:t>
            </a:r>
          </a:p>
          <a:p>
            <a:pPr marL="141750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didattica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Consolidamento buone prassi</a:t>
            </a:r>
          </a:p>
        </p:txBody>
      </p:sp>
      <p:sp>
        <p:nvSpPr>
          <p:cNvPr id="9" name="Rettangolo 8"/>
          <p:cNvSpPr/>
          <p:nvPr/>
        </p:nvSpPr>
        <p:spPr>
          <a:xfrm>
            <a:off x="539552" y="5684392"/>
            <a:ext cx="7771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Raccolta ed applicazione delle unità didattiche elaborate nei laboratori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Registrazione dei miglioramenti nel clima e negli esiti di apprendimento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-36512" y="1196752"/>
            <a:ext cx="302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Autoriflessione sulle attività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Acquisizione competenze </a:t>
            </a:r>
          </a:p>
          <a:p>
            <a:pPr lvl="0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applicabili a vari contesti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Ricaduta su Alternanza Scuola-Lavoro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Condivisione fra le componenti scolastiche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Pubblicazione sul Web</a:t>
            </a:r>
            <a:endParaRPr lang="it-IT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884368" y="975424"/>
            <a:ext cx="1098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u="sng" dirty="0" smtClean="0"/>
              <a:t>Le fasi</a:t>
            </a:r>
            <a:endParaRPr lang="it-IT" sz="2800" dirty="0"/>
          </a:p>
        </p:txBody>
      </p:sp>
      <p:graphicFrame>
        <p:nvGraphicFramePr>
          <p:cNvPr id="19" name="Diagramma 18"/>
          <p:cNvGraphicFramePr/>
          <p:nvPr>
            <p:extLst>
              <p:ext uri="{D42A27DB-BD31-4B8C-83A1-F6EECF244321}">
                <p14:modId xmlns:p14="http://schemas.microsoft.com/office/powerpoint/2010/main" val="3132994020"/>
              </p:ext>
            </p:extLst>
          </p:nvPr>
        </p:nvGraphicFramePr>
        <p:xfrm>
          <a:off x="1187624" y="1600947"/>
          <a:ext cx="6660740" cy="492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9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inquecosebelle.it/wp-content/uploads/2015/08/nave-696x54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8" y="-1"/>
            <a:ext cx="9155998" cy="6853393"/>
          </a:xfrm>
          <a:prstGeom prst="rect">
            <a:avLst/>
          </a:prstGeom>
          <a:noFill/>
          <a:effectLst>
            <a:reflection blurRad="6350" stA="0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68813" y="1455893"/>
            <a:ext cx="89396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u="sng" dirty="0">
                <a:solidFill>
                  <a:schemeClr val="bg1"/>
                </a:solidFill>
              </a:rPr>
              <a:t>Obiettivi: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Migliorare le competenze di base, in italiano e matematica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Ridurre la percentuale di </a:t>
            </a:r>
            <a:r>
              <a:rPr lang="it-IT" sz="2400" dirty="0" smtClean="0">
                <a:solidFill>
                  <a:schemeClr val="bg1"/>
                </a:solidFill>
              </a:rPr>
              <a:t>studenti a </a:t>
            </a:r>
            <a:r>
              <a:rPr lang="it-IT" sz="2400" dirty="0">
                <a:solidFill>
                  <a:schemeClr val="bg1"/>
                </a:solidFill>
              </a:rPr>
              <a:t>livelli bassi in tali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Incrementare del 2 % </a:t>
            </a:r>
            <a:r>
              <a:rPr lang="it-IT" sz="2400" dirty="0" smtClean="0">
                <a:solidFill>
                  <a:schemeClr val="bg1"/>
                </a:solidFill>
              </a:rPr>
              <a:t>le performances </a:t>
            </a:r>
            <a:r>
              <a:rPr lang="it-IT" sz="2400" dirty="0">
                <a:solidFill>
                  <a:schemeClr val="bg1"/>
                </a:solidFill>
              </a:rPr>
              <a:t>medio-alte all´Esame di Stato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Ridurre dello 0,5% il numero delle sospensioni di giudizio.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4365104"/>
            <a:ext cx="7243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u="sng" dirty="0">
                <a:solidFill>
                  <a:schemeClr val="bg1"/>
                </a:solidFill>
              </a:rPr>
              <a:t>Destinatari: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Studenti del II e del V anno (destinatari diretti)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Tutti gli altri studenti della scuola (destinatari indiretti)</a:t>
            </a:r>
          </a:p>
        </p:txBody>
      </p:sp>
      <p:sp>
        <p:nvSpPr>
          <p:cNvPr id="2" name="Rettangolo 1"/>
          <p:cNvSpPr/>
          <p:nvPr/>
        </p:nvSpPr>
        <p:spPr>
          <a:xfrm>
            <a:off x="3622369" y="116632"/>
            <a:ext cx="54829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PROVE INVALSI </a:t>
            </a:r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 </a:t>
            </a:r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ESITI </a:t>
            </a:r>
            <a:endParaRPr lang="it-IT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DELL´ESAME </a:t>
            </a:r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 STATO</a:t>
            </a:r>
          </a:p>
        </p:txBody>
      </p:sp>
    </p:spTree>
    <p:extLst>
      <p:ext uri="{BB962C8B-B14F-4D97-AF65-F5344CB8AC3E}">
        <p14:creationId xmlns:p14="http://schemas.microsoft.com/office/powerpoint/2010/main" val="27327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inquecosebelle.it/wp-content/uploads/2015/08/nave-696x54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8" y="-1"/>
            <a:ext cx="9155998" cy="6853393"/>
          </a:xfrm>
          <a:prstGeom prst="rect">
            <a:avLst/>
          </a:prstGeom>
          <a:noFill/>
          <a:effectLst>
            <a:reflection blurRad="6350" stA="0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156176" y="2006838"/>
            <a:ext cx="30979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INVALSI per trovare </a:t>
            </a:r>
          </a:p>
          <a:p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criticità e punti di forza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e </a:t>
            </a:r>
            <a:r>
              <a:rPr lang="it-IT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sensibiliz</a:t>
            </a: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it-IT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zazione</a:t>
            </a: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 didattici perso-</a:t>
            </a:r>
          </a:p>
          <a:p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it-IT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nalizzati</a:t>
            </a:r>
            <a:endParaRPr lang="it-IT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Sportello didattico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Corsi di recupero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laboratoriali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Verifiche in itinere e finali</a:t>
            </a:r>
          </a:p>
        </p:txBody>
      </p:sp>
      <p:sp>
        <p:nvSpPr>
          <p:cNvPr id="8" name="Rettangolo 7"/>
          <p:cNvSpPr/>
          <p:nvPr/>
        </p:nvSpPr>
        <p:spPr>
          <a:xfrm>
            <a:off x="982970" y="5445635"/>
            <a:ext cx="6925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 strutturate e semi strutturate identiche per classi parallele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Verifiche finali corsi di recupero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 simulate dei test standardizzati e delle prove d´esame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1556792"/>
            <a:ext cx="25202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Autoriflessione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Rinforzo input formativi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Comparazione 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 agli studenti e alle famiglie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Premiazione migliori risultati</a:t>
            </a:r>
          </a:p>
          <a:p>
            <a:pPr lvl="0"/>
            <a:endParaRPr lang="it-IT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622369" y="44624"/>
            <a:ext cx="54829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PROVE INVALSI </a:t>
            </a:r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 </a:t>
            </a:r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ESITI </a:t>
            </a:r>
            <a:endParaRPr lang="it-IT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DELL´ESAME </a:t>
            </a:r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 STATO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908934" y="1403829"/>
            <a:ext cx="1098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u="sng" dirty="0" smtClean="0">
                <a:solidFill>
                  <a:schemeClr val="bg1"/>
                </a:solidFill>
              </a:rPr>
              <a:t>Le fasi</a:t>
            </a:r>
            <a:endParaRPr lang="it-IT" sz="2800" dirty="0">
              <a:solidFill>
                <a:schemeClr val="bg1"/>
              </a:solidFill>
            </a:endParaRPr>
          </a:p>
        </p:txBody>
      </p:sp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1434447871"/>
              </p:ext>
            </p:extLst>
          </p:nvPr>
        </p:nvGraphicFramePr>
        <p:xfrm>
          <a:off x="1386691" y="1240907"/>
          <a:ext cx="6660740" cy="492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13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xabay.com/static/uploads/photo/2015/12/05/14/09/sunset-1078184_960_7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3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79512" y="116632"/>
            <a:ext cx="74599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L´ORIENTAMENTO IN USCITA E </a:t>
            </a:r>
            <a:endParaRPr lang="it-IT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it-IT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L´INTEGRAZIONE </a:t>
            </a:r>
            <a:r>
              <a:rPr lang="it-IT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 IL TERRITORIO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7504" y="1412776"/>
            <a:ext cx="924541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u="sng" dirty="0"/>
              <a:t>Obiettivi: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Creare una banca dati relativa all’impiego degli alunni in uscita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Definire le mete formative in termini di competenze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Collaborare con il sistema “Garanzia Giovani” della regione Campania, </a:t>
            </a:r>
            <a:endParaRPr lang="it-IT" sz="2400" dirty="0" smtClean="0"/>
          </a:p>
          <a:p>
            <a:pPr lvl="0"/>
            <a:r>
              <a:rPr lang="it-IT" sz="2400" dirty="0"/>
              <a:t> </a:t>
            </a:r>
            <a:r>
              <a:rPr lang="it-IT" sz="2400" dirty="0" smtClean="0"/>
              <a:t>    per </a:t>
            </a:r>
            <a:r>
              <a:rPr lang="it-IT" sz="2400" dirty="0"/>
              <a:t>potenziare </a:t>
            </a:r>
            <a:r>
              <a:rPr lang="it-IT" sz="2400" dirty="0" smtClean="0"/>
              <a:t>la </a:t>
            </a:r>
            <a:r>
              <a:rPr lang="it-IT" sz="2400" dirty="0" err="1"/>
              <a:t>capacita´</a:t>
            </a:r>
            <a:r>
              <a:rPr lang="it-IT" sz="2400" dirty="0"/>
              <a:t> degli allievi di proporsi al territorio.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Acquisire le tecniche per la gestire, valutare e certificare i processi di </a:t>
            </a:r>
            <a:endParaRPr lang="it-IT" sz="2400" dirty="0" smtClean="0"/>
          </a:p>
          <a:p>
            <a:pPr lvl="0"/>
            <a:r>
              <a:rPr lang="it-IT" sz="2400" dirty="0"/>
              <a:t> </a:t>
            </a:r>
            <a:r>
              <a:rPr lang="it-IT" sz="2400" dirty="0" smtClean="0"/>
              <a:t>    apprendimento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Contattare le agenzie/autorità locali marittime e commerciali per </a:t>
            </a:r>
            <a:endParaRPr lang="it-IT" sz="2400" dirty="0" smtClean="0"/>
          </a:p>
          <a:p>
            <a:r>
              <a:rPr lang="it-IT" sz="2400" dirty="0"/>
              <a:t> </a:t>
            </a:r>
            <a:r>
              <a:rPr lang="it-IT" sz="2400" dirty="0" smtClean="0"/>
              <a:t>   creare </a:t>
            </a:r>
            <a:r>
              <a:rPr lang="it-IT" sz="2400" dirty="0"/>
              <a:t>convenzioni </a:t>
            </a:r>
            <a:r>
              <a:rPr lang="it-IT" sz="2400" dirty="0" smtClean="0"/>
              <a:t>per </a:t>
            </a:r>
            <a:r>
              <a:rPr lang="it-IT" sz="2400" dirty="0"/>
              <a:t>l´alternanza scuola-lavoro e l´inserimento </a:t>
            </a:r>
            <a:endParaRPr lang="it-IT" sz="2400" dirty="0" smtClean="0"/>
          </a:p>
          <a:p>
            <a:r>
              <a:rPr lang="it-IT" sz="2400" dirty="0"/>
              <a:t> </a:t>
            </a:r>
            <a:r>
              <a:rPr lang="it-IT" sz="2400" dirty="0" smtClean="0"/>
              <a:t>   post </a:t>
            </a:r>
            <a:r>
              <a:rPr lang="it-IT" sz="2400" dirty="0"/>
              <a:t>lavorativo.</a:t>
            </a:r>
          </a:p>
        </p:txBody>
      </p:sp>
    </p:spTree>
    <p:extLst>
      <p:ext uri="{BB962C8B-B14F-4D97-AF65-F5344CB8AC3E}">
        <p14:creationId xmlns:p14="http://schemas.microsoft.com/office/powerpoint/2010/main" val="38252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3462</TotalTime>
  <Words>648</Words>
  <Application>Microsoft Office PowerPoint</Application>
  <PresentationFormat>Presentazione su schermo 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Cos’è</vt:lpstr>
      <vt:lpstr>Il RAV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Utente1</dc:creator>
  <cp:lastModifiedBy>Utente1</cp:lastModifiedBy>
  <cp:revision>39</cp:revision>
  <dcterms:created xsi:type="dcterms:W3CDTF">2016-01-19T18:09:03Z</dcterms:created>
  <dcterms:modified xsi:type="dcterms:W3CDTF">2018-07-17T14:10:47Z</dcterms:modified>
</cp:coreProperties>
</file>